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8" r:id="rId5"/>
    <p:sldId id="259" r:id="rId6"/>
    <p:sldId id="260" r:id="rId7"/>
    <p:sldId id="286" r:id="rId8"/>
    <p:sldId id="288" r:id="rId9"/>
    <p:sldId id="306" r:id="rId10"/>
    <p:sldId id="282" r:id="rId11"/>
    <p:sldId id="284" r:id="rId12"/>
    <p:sldId id="262" r:id="rId13"/>
    <p:sldId id="271" r:id="rId14"/>
    <p:sldId id="272" r:id="rId15"/>
    <p:sldId id="273" r:id="rId16"/>
    <p:sldId id="274" r:id="rId17"/>
    <p:sldId id="275" r:id="rId18"/>
    <p:sldId id="261" r:id="rId19"/>
    <p:sldId id="279" r:id="rId20"/>
    <p:sldId id="298" r:id="rId21"/>
    <p:sldId id="303" r:id="rId22"/>
    <p:sldId id="308" r:id="rId23"/>
    <p:sldId id="304" r:id="rId24"/>
    <p:sldId id="307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88A"/>
    <a:srgbClr val="000000"/>
    <a:srgbClr val="616163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0ED10-D334-4666-BF66-EE3A23F9ACC5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BEF925-84DA-432F-BDAC-7BCBAAB0D0D2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</a:t>
          </a:r>
        </a:p>
        <a:p>
          <a:pPr>
            <a:spcAft>
              <a:spcPts val="0"/>
            </a:spcAft>
          </a:pPr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Profesionales Farmacéuticos</a:t>
          </a:r>
          <a:endParaRPr lang="es-ES" sz="1600" b="1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D97AEB-C514-4EF8-A404-676D6F110131}" type="parTrans" cxnId="{99DFF756-ED71-4E9E-A131-3C7B58273A6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7745B68C-284B-44A2-9897-E3FAE716DC4D}" type="sibTrans" cxnId="{99DFF756-ED71-4E9E-A131-3C7B58273A6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C1F7C683-02D6-436E-97BC-E63255D01EE4}" type="asst">
      <dgm:prSet custT="1"/>
      <dgm:spPr/>
      <dgm:t>
        <a:bodyPr/>
        <a:lstStyle/>
        <a:p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de AF</a:t>
          </a:r>
          <a:endParaRPr lang="es-ES" sz="1600" b="1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C5FD8B-D350-4B6F-97E9-992800974032}" type="parTrans" cxnId="{DA77D5A6-F197-4603-AE04-37DA6F8BD722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AE3BAF2B-0DC6-41F2-B131-CBAF9682975A}" type="sibTrans" cxnId="{DA77D5A6-F197-4603-AE04-37DA6F8BD722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4AF002B3-8191-4B20-9481-BEAFC26871D8}" type="asst">
      <dgm:prSet custT="1"/>
      <dgm:spPr/>
      <dgm:t>
        <a:bodyPr/>
        <a:lstStyle/>
        <a:p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Otros Servicios de Salud Publica</a:t>
          </a:r>
          <a:endParaRPr lang="es-ES" sz="1600" b="1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F85961-9705-4CBF-9DB7-0467983DC143}" type="parTrans" cxnId="{0F7AD22C-93B8-4A92-A08F-B81FC77BA9FF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688E8C2C-DF6B-42D1-A5BC-57D39040C84E}" type="sibTrans" cxnId="{0F7AD22C-93B8-4A92-A08F-B81FC77BA9FF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F776C874-3704-498B-86DC-07AA9EF83963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orientados al proceso de uso de los medicamentos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EC6753B-E631-439B-AC4F-0407390F0945}" type="parTrans" cxnId="{278206BB-FF13-4D14-8522-A491F7E768EB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DD57F1DC-553D-47DF-8B1C-9805D5379137}" type="sibTrans" cxnId="{278206BB-FF13-4D14-8522-A491F7E768EB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8851686D-474D-4CB2-B840-B15F4B8C4867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orientados a evaluar y mejorar los resultados  de los medicamentos en salud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2A67EC-0B0C-4E4E-82E1-4AC332FD5F7B}" type="parTrans" cxnId="{C4F606B7-4EA3-4A46-8CF3-4533C578D073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3919D617-9D6A-4231-8A9E-A28A20CC30E2}" type="sibTrans" cxnId="{C4F606B7-4EA3-4A46-8CF3-4533C578D073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307BA825-E9C6-4D51-B42F-76362F4F2D2F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de salud comunitaria (programas de </a:t>
          </a:r>
          <a:r>
            <a:rPr lang="es-ES_tradnl" sz="1400" b="0" dirty="0" err="1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EpS</a:t>
          </a:r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y recomendaciones dietéticas)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3F4A081-4D26-4C68-9D00-0AD309279C96}" type="parTrans" cxnId="{38134C07-1AEF-41E2-82EC-E88A21D583A8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60D35E80-9197-4274-A050-2FDD0DC962B7}" type="sibTrans" cxnId="{38134C07-1AEF-41E2-82EC-E88A21D583A8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0ADC11A8-1B73-40FD-99F0-45798321D4DC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Medidas de parámetros, densitometrías, marcadores bioquímicos.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F41491D-8849-4843-A252-125265A6658B}" type="parTrans" cxnId="{F771CC08-ED51-4D7F-961E-98EC8DB2C6A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B06C4F6B-0AD1-48E3-86C4-23C299E8DCC8}" type="sibTrans" cxnId="{F771CC08-ED51-4D7F-961E-98EC8DB2C6A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0DBD8770-7FCB-40D8-91A0-02D443C7FDD6}" type="pres">
      <dgm:prSet presAssocID="{8680ED10-D334-4666-BF66-EE3A23F9AC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147754-1226-4C50-9458-1A4CFFAC0FCA}" type="pres">
      <dgm:prSet presAssocID="{A1BEF925-84DA-432F-BDAC-7BCBAAB0D0D2}" presName="hierRoot1" presStyleCnt="0"/>
      <dgm:spPr/>
    </dgm:pt>
    <dgm:pt modelId="{FC8F57DD-5980-475C-BE8B-8B05D6A7EB10}" type="pres">
      <dgm:prSet presAssocID="{A1BEF925-84DA-432F-BDAC-7BCBAAB0D0D2}" presName="composite" presStyleCnt="0"/>
      <dgm:spPr/>
    </dgm:pt>
    <dgm:pt modelId="{C35841DD-0C4D-4A89-AA61-A99B12E0312D}" type="pres">
      <dgm:prSet presAssocID="{A1BEF925-84DA-432F-BDAC-7BCBAAB0D0D2}" presName="background" presStyleLbl="node0" presStyleIdx="0" presStyleCnt="1"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AEAB5273-F43E-4282-9093-31CD96939B33}" type="pres">
      <dgm:prSet presAssocID="{A1BEF925-84DA-432F-BDAC-7BCBAAB0D0D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748F6-8C34-4AC6-8C3B-69F5976489C4}" type="pres">
      <dgm:prSet presAssocID="{A1BEF925-84DA-432F-BDAC-7BCBAAB0D0D2}" presName="hierChild2" presStyleCnt="0"/>
      <dgm:spPr/>
    </dgm:pt>
    <dgm:pt modelId="{6FD6A617-7C55-4043-827A-B9406A41EB47}" type="pres">
      <dgm:prSet presAssocID="{E5C5FD8B-D350-4B6F-97E9-992800974032}" presName="Name10" presStyleLbl="parChTrans1D2" presStyleIdx="0" presStyleCnt="2"/>
      <dgm:spPr/>
      <dgm:t>
        <a:bodyPr/>
        <a:lstStyle/>
        <a:p>
          <a:endParaRPr lang="es-ES"/>
        </a:p>
      </dgm:t>
    </dgm:pt>
    <dgm:pt modelId="{02A552E0-4C91-4A1F-96ED-08516112C132}" type="pres">
      <dgm:prSet presAssocID="{C1F7C683-02D6-436E-97BC-E63255D01EE4}" presName="hierRoot2" presStyleCnt="0"/>
      <dgm:spPr/>
    </dgm:pt>
    <dgm:pt modelId="{D295E66B-4FF8-4873-8F5C-80EEC1349225}" type="pres">
      <dgm:prSet presAssocID="{C1F7C683-02D6-436E-97BC-E63255D01EE4}" presName="composite2" presStyleCnt="0"/>
      <dgm:spPr/>
    </dgm:pt>
    <dgm:pt modelId="{9AF03881-97B5-4FBC-BB3B-982E936F1C03}" type="pres">
      <dgm:prSet presAssocID="{C1F7C683-02D6-436E-97BC-E63255D01EE4}" presName="background2" presStyleLbl="asst0" presStyleIdx="0" presStyleCnt="6"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DCFF4814-118C-47B2-9CD9-B65276A6624D}" type="pres">
      <dgm:prSet presAssocID="{C1F7C683-02D6-436E-97BC-E63255D01E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6F430F-F2FC-4A3E-9035-74AB04EA9ABB}" type="pres">
      <dgm:prSet presAssocID="{C1F7C683-02D6-436E-97BC-E63255D01EE4}" presName="hierChild3" presStyleCnt="0"/>
      <dgm:spPr/>
    </dgm:pt>
    <dgm:pt modelId="{B7BB0544-0EF0-45B8-A0F0-DDD3C4CBE9D3}" type="pres">
      <dgm:prSet presAssocID="{AEC6753B-E631-439B-AC4F-0407390F0945}" presName="Name17" presStyleLbl="parChTrans1D3" presStyleIdx="0" presStyleCnt="4"/>
      <dgm:spPr/>
      <dgm:t>
        <a:bodyPr/>
        <a:lstStyle/>
        <a:p>
          <a:endParaRPr lang="es-ES"/>
        </a:p>
      </dgm:t>
    </dgm:pt>
    <dgm:pt modelId="{0AB1409A-5AB7-404F-9B9A-D5008E202E66}" type="pres">
      <dgm:prSet presAssocID="{F776C874-3704-498B-86DC-07AA9EF83963}" presName="hierRoot3" presStyleCnt="0"/>
      <dgm:spPr/>
    </dgm:pt>
    <dgm:pt modelId="{D2E38EA2-83D3-49C3-98E8-92C4B89FE410}" type="pres">
      <dgm:prSet presAssocID="{F776C874-3704-498B-86DC-07AA9EF83963}" presName="composite3" presStyleCnt="0"/>
      <dgm:spPr/>
    </dgm:pt>
    <dgm:pt modelId="{024263A0-E938-414A-ABBD-7C9A7E12683E}" type="pres">
      <dgm:prSet presAssocID="{F776C874-3704-498B-86DC-07AA9EF83963}" presName="background3" presStyleLbl="asst0" presStyleIdx="1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042C9569-F569-4DAE-8C65-80AA60694266}" type="pres">
      <dgm:prSet presAssocID="{F776C874-3704-498B-86DC-07AA9EF839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B103F4-78BA-46D7-9D38-B357127B8B3D}" type="pres">
      <dgm:prSet presAssocID="{F776C874-3704-498B-86DC-07AA9EF83963}" presName="hierChild4" presStyleCnt="0"/>
      <dgm:spPr/>
    </dgm:pt>
    <dgm:pt modelId="{E768BEC1-FB53-46A5-84B7-4E20F4C407F7}" type="pres">
      <dgm:prSet presAssocID="{1B2A67EC-0B0C-4E4E-82E1-4AC332FD5F7B}" presName="Name17" presStyleLbl="parChTrans1D3" presStyleIdx="1" presStyleCnt="4"/>
      <dgm:spPr/>
      <dgm:t>
        <a:bodyPr/>
        <a:lstStyle/>
        <a:p>
          <a:endParaRPr lang="es-ES"/>
        </a:p>
      </dgm:t>
    </dgm:pt>
    <dgm:pt modelId="{74C421F3-A7C7-4F65-9BF4-8B08C0770EF0}" type="pres">
      <dgm:prSet presAssocID="{8851686D-474D-4CB2-B840-B15F4B8C4867}" presName="hierRoot3" presStyleCnt="0"/>
      <dgm:spPr/>
    </dgm:pt>
    <dgm:pt modelId="{C8193288-52C6-40C9-A121-08A3C1A56801}" type="pres">
      <dgm:prSet presAssocID="{8851686D-474D-4CB2-B840-B15F4B8C4867}" presName="composite3" presStyleCnt="0"/>
      <dgm:spPr/>
    </dgm:pt>
    <dgm:pt modelId="{321257E0-82DF-48A2-94F7-A6F67EE87E67}" type="pres">
      <dgm:prSet presAssocID="{8851686D-474D-4CB2-B840-B15F4B8C4867}" presName="background3" presStyleLbl="asst0" presStyleIdx="2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8B308998-2956-4F43-BB0A-F143A9E37AC5}" type="pres">
      <dgm:prSet presAssocID="{8851686D-474D-4CB2-B840-B15F4B8C4867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BA261-0792-4062-9250-0434FF434E60}" type="pres">
      <dgm:prSet presAssocID="{8851686D-474D-4CB2-B840-B15F4B8C4867}" presName="hierChild4" presStyleCnt="0"/>
      <dgm:spPr/>
    </dgm:pt>
    <dgm:pt modelId="{1531835B-898B-472B-B5DB-9B1D16834402}" type="pres">
      <dgm:prSet presAssocID="{55F85961-9705-4CBF-9DB7-0467983DC143}" presName="Name10" presStyleLbl="parChTrans1D2" presStyleIdx="1" presStyleCnt="2"/>
      <dgm:spPr/>
      <dgm:t>
        <a:bodyPr/>
        <a:lstStyle/>
        <a:p>
          <a:endParaRPr lang="es-ES"/>
        </a:p>
      </dgm:t>
    </dgm:pt>
    <dgm:pt modelId="{89ED430F-9381-4998-A70E-A527EE737D17}" type="pres">
      <dgm:prSet presAssocID="{4AF002B3-8191-4B20-9481-BEAFC26871D8}" presName="hierRoot2" presStyleCnt="0"/>
      <dgm:spPr/>
    </dgm:pt>
    <dgm:pt modelId="{A7CC3968-D8A1-473D-9D4B-482FAAEEC15B}" type="pres">
      <dgm:prSet presAssocID="{4AF002B3-8191-4B20-9481-BEAFC26871D8}" presName="composite2" presStyleCnt="0"/>
      <dgm:spPr/>
    </dgm:pt>
    <dgm:pt modelId="{B617AA35-E2DD-49EE-916C-A64AACFB996F}" type="pres">
      <dgm:prSet presAssocID="{4AF002B3-8191-4B20-9481-BEAFC26871D8}" presName="background2" presStyleLbl="asst0" presStyleIdx="3" presStyleCnt="6"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4A1326BD-8C24-4F93-9C95-0F8A02AF5284}" type="pres">
      <dgm:prSet presAssocID="{4AF002B3-8191-4B20-9481-BEAFC26871D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BED9B3-69AB-4DDE-ABB4-D35A97D52923}" type="pres">
      <dgm:prSet presAssocID="{4AF002B3-8191-4B20-9481-BEAFC26871D8}" presName="hierChild3" presStyleCnt="0"/>
      <dgm:spPr/>
    </dgm:pt>
    <dgm:pt modelId="{CA356ED7-218A-4593-ABA1-78948750F7C0}" type="pres">
      <dgm:prSet presAssocID="{B3F4A081-4D26-4C68-9D00-0AD309279C96}" presName="Name17" presStyleLbl="parChTrans1D3" presStyleIdx="2" presStyleCnt="4"/>
      <dgm:spPr/>
      <dgm:t>
        <a:bodyPr/>
        <a:lstStyle/>
        <a:p>
          <a:endParaRPr lang="es-ES"/>
        </a:p>
      </dgm:t>
    </dgm:pt>
    <dgm:pt modelId="{E1CE7602-09C6-4914-964E-2BDB73897306}" type="pres">
      <dgm:prSet presAssocID="{307BA825-E9C6-4D51-B42F-76362F4F2D2F}" presName="hierRoot3" presStyleCnt="0"/>
      <dgm:spPr/>
    </dgm:pt>
    <dgm:pt modelId="{9CF8D488-DBFE-4563-AC9A-0F937ABC6C91}" type="pres">
      <dgm:prSet presAssocID="{307BA825-E9C6-4D51-B42F-76362F4F2D2F}" presName="composite3" presStyleCnt="0"/>
      <dgm:spPr/>
    </dgm:pt>
    <dgm:pt modelId="{15FABD6D-0713-41A5-976D-B5ED9A0C38E4}" type="pres">
      <dgm:prSet presAssocID="{307BA825-E9C6-4D51-B42F-76362F4F2D2F}" presName="background3" presStyleLbl="asst0" presStyleIdx="4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C1BBEC74-3985-471C-A9F0-4323399E1D4E}" type="pres">
      <dgm:prSet presAssocID="{307BA825-E9C6-4D51-B42F-76362F4F2D2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DD10A2-2E95-4FC9-83B7-465BA2ABF2FF}" type="pres">
      <dgm:prSet presAssocID="{307BA825-E9C6-4D51-B42F-76362F4F2D2F}" presName="hierChild4" presStyleCnt="0"/>
      <dgm:spPr/>
    </dgm:pt>
    <dgm:pt modelId="{A05FF52A-73BC-40E8-B292-0C23C192FC3C}" type="pres">
      <dgm:prSet presAssocID="{2F41491D-8849-4843-A252-125265A6658B}" presName="Name17" presStyleLbl="parChTrans1D3" presStyleIdx="3" presStyleCnt="4"/>
      <dgm:spPr/>
      <dgm:t>
        <a:bodyPr/>
        <a:lstStyle/>
        <a:p>
          <a:endParaRPr lang="es-ES"/>
        </a:p>
      </dgm:t>
    </dgm:pt>
    <dgm:pt modelId="{3FD2A6AA-8EC8-4A96-A073-1B415EA787CC}" type="pres">
      <dgm:prSet presAssocID="{0ADC11A8-1B73-40FD-99F0-45798321D4DC}" presName="hierRoot3" presStyleCnt="0"/>
      <dgm:spPr/>
    </dgm:pt>
    <dgm:pt modelId="{16825A22-C652-4F8C-8FD9-08944ECE150F}" type="pres">
      <dgm:prSet presAssocID="{0ADC11A8-1B73-40FD-99F0-45798321D4DC}" presName="composite3" presStyleCnt="0"/>
      <dgm:spPr/>
    </dgm:pt>
    <dgm:pt modelId="{2BADCEEF-DB19-493B-850F-6C49D22D4CDD}" type="pres">
      <dgm:prSet presAssocID="{0ADC11A8-1B73-40FD-99F0-45798321D4DC}" presName="background3" presStyleLbl="asst0" presStyleIdx="5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8C715721-8DB2-45F7-A781-9A4B2B82D3F0}" type="pres">
      <dgm:prSet presAssocID="{0ADC11A8-1B73-40FD-99F0-45798321D4D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3F35D9-9439-47DC-A02C-A327C48D8C83}" type="pres">
      <dgm:prSet presAssocID="{0ADC11A8-1B73-40FD-99F0-45798321D4DC}" presName="hierChild4" presStyleCnt="0"/>
      <dgm:spPr/>
    </dgm:pt>
  </dgm:ptLst>
  <dgm:cxnLst>
    <dgm:cxn modelId="{B1742A96-ECAB-4F15-9FAA-27B5D09FAEA0}" type="presOf" srcId="{1B2A67EC-0B0C-4E4E-82E1-4AC332FD5F7B}" destId="{E768BEC1-FB53-46A5-84B7-4E20F4C407F7}" srcOrd="0" destOrd="0" presId="urn:microsoft.com/office/officeart/2005/8/layout/hierarchy1"/>
    <dgm:cxn modelId="{99DFF756-ED71-4E9E-A131-3C7B58273A65}" srcId="{8680ED10-D334-4666-BF66-EE3A23F9ACC5}" destId="{A1BEF925-84DA-432F-BDAC-7BCBAAB0D0D2}" srcOrd="0" destOrd="0" parTransId="{53D97AEB-C514-4EF8-A404-676D6F110131}" sibTransId="{7745B68C-284B-44A2-9897-E3FAE716DC4D}"/>
    <dgm:cxn modelId="{01B47081-0172-40B3-AD34-E772F56E0C1A}" type="presOf" srcId="{C1F7C683-02D6-436E-97BC-E63255D01EE4}" destId="{DCFF4814-118C-47B2-9CD9-B65276A6624D}" srcOrd="0" destOrd="0" presId="urn:microsoft.com/office/officeart/2005/8/layout/hierarchy1"/>
    <dgm:cxn modelId="{38134C07-1AEF-41E2-82EC-E88A21D583A8}" srcId="{4AF002B3-8191-4B20-9481-BEAFC26871D8}" destId="{307BA825-E9C6-4D51-B42F-76362F4F2D2F}" srcOrd="0" destOrd="0" parTransId="{B3F4A081-4D26-4C68-9D00-0AD309279C96}" sibTransId="{60D35E80-9197-4274-A050-2FDD0DC962B7}"/>
    <dgm:cxn modelId="{2F27CC58-2AB0-48F3-A6E3-E805BE269D43}" type="presOf" srcId="{B3F4A081-4D26-4C68-9D00-0AD309279C96}" destId="{CA356ED7-218A-4593-ABA1-78948750F7C0}" srcOrd="0" destOrd="0" presId="urn:microsoft.com/office/officeart/2005/8/layout/hierarchy1"/>
    <dgm:cxn modelId="{1DF7B4AB-EBDD-4EFA-8C6A-01A4A6065FA0}" type="presOf" srcId="{55F85961-9705-4CBF-9DB7-0467983DC143}" destId="{1531835B-898B-472B-B5DB-9B1D16834402}" srcOrd="0" destOrd="0" presId="urn:microsoft.com/office/officeart/2005/8/layout/hierarchy1"/>
    <dgm:cxn modelId="{C4F606B7-4EA3-4A46-8CF3-4533C578D073}" srcId="{C1F7C683-02D6-436E-97BC-E63255D01EE4}" destId="{8851686D-474D-4CB2-B840-B15F4B8C4867}" srcOrd="1" destOrd="0" parTransId="{1B2A67EC-0B0C-4E4E-82E1-4AC332FD5F7B}" sibTransId="{3919D617-9D6A-4231-8A9E-A28A20CC30E2}"/>
    <dgm:cxn modelId="{2D44B32B-2EEC-4CFC-B5FC-1511C3001CAE}" type="presOf" srcId="{0ADC11A8-1B73-40FD-99F0-45798321D4DC}" destId="{8C715721-8DB2-45F7-A781-9A4B2B82D3F0}" srcOrd="0" destOrd="0" presId="urn:microsoft.com/office/officeart/2005/8/layout/hierarchy1"/>
    <dgm:cxn modelId="{7BD4515B-748D-4333-947C-869CC9A072BE}" type="presOf" srcId="{AEC6753B-E631-439B-AC4F-0407390F0945}" destId="{B7BB0544-0EF0-45B8-A0F0-DDD3C4CBE9D3}" srcOrd="0" destOrd="0" presId="urn:microsoft.com/office/officeart/2005/8/layout/hierarchy1"/>
    <dgm:cxn modelId="{0F7AD22C-93B8-4A92-A08F-B81FC77BA9FF}" srcId="{A1BEF925-84DA-432F-BDAC-7BCBAAB0D0D2}" destId="{4AF002B3-8191-4B20-9481-BEAFC26871D8}" srcOrd="1" destOrd="0" parTransId="{55F85961-9705-4CBF-9DB7-0467983DC143}" sibTransId="{688E8C2C-DF6B-42D1-A5BC-57D39040C84E}"/>
    <dgm:cxn modelId="{63604D4D-932D-475C-912A-72005BA96EB3}" type="presOf" srcId="{4AF002B3-8191-4B20-9481-BEAFC26871D8}" destId="{4A1326BD-8C24-4F93-9C95-0F8A02AF5284}" srcOrd="0" destOrd="0" presId="urn:microsoft.com/office/officeart/2005/8/layout/hierarchy1"/>
    <dgm:cxn modelId="{278206BB-FF13-4D14-8522-A491F7E768EB}" srcId="{C1F7C683-02D6-436E-97BC-E63255D01EE4}" destId="{F776C874-3704-498B-86DC-07AA9EF83963}" srcOrd="0" destOrd="0" parTransId="{AEC6753B-E631-439B-AC4F-0407390F0945}" sibTransId="{DD57F1DC-553D-47DF-8B1C-9805D5379137}"/>
    <dgm:cxn modelId="{65F1740F-7858-44D9-B5DF-72DB4FB1AA09}" type="presOf" srcId="{A1BEF925-84DA-432F-BDAC-7BCBAAB0D0D2}" destId="{AEAB5273-F43E-4282-9093-31CD96939B33}" srcOrd="0" destOrd="0" presId="urn:microsoft.com/office/officeart/2005/8/layout/hierarchy1"/>
    <dgm:cxn modelId="{30CDEA12-F5DE-4EF7-ACEB-E62D19C8CBEB}" type="presOf" srcId="{F776C874-3704-498B-86DC-07AA9EF83963}" destId="{042C9569-F569-4DAE-8C65-80AA60694266}" srcOrd="0" destOrd="0" presId="urn:microsoft.com/office/officeart/2005/8/layout/hierarchy1"/>
    <dgm:cxn modelId="{FCFC9E8C-EA88-4E80-8CB7-A5A79D23397C}" type="presOf" srcId="{307BA825-E9C6-4D51-B42F-76362F4F2D2F}" destId="{C1BBEC74-3985-471C-A9F0-4323399E1D4E}" srcOrd="0" destOrd="0" presId="urn:microsoft.com/office/officeart/2005/8/layout/hierarchy1"/>
    <dgm:cxn modelId="{E68561E5-F41B-4CFA-B1C4-B34D71964A44}" type="presOf" srcId="{8680ED10-D334-4666-BF66-EE3A23F9ACC5}" destId="{0DBD8770-7FCB-40D8-91A0-02D443C7FDD6}" srcOrd="0" destOrd="0" presId="urn:microsoft.com/office/officeart/2005/8/layout/hierarchy1"/>
    <dgm:cxn modelId="{F771CC08-ED51-4D7F-961E-98EC8DB2C6A5}" srcId="{4AF002B3-8191-4B20-9481-BEAFC26871D8}" destId="{0ADC11A8-1B73-40FD-99F0-45798321D4DC}" srcOrd="1" destOrd="0" parTransId="{2F41491D-8849-4843-A252-125265A6658B}" sibTransId="{B06C4F6B-0AD1-48E3-86C4-23C299E8DCC8}"/>
    <dgm:cxn modelId="{DA77D5A6-F197-4603-AE04-37DA6F8BD722}" srcId="{A1BEF925-84DA-432F-BDAC-7BCBAAB0D0D2}" destId="{C1F7C683-02D6-436E-97BC-E63255D01EE4}" srcOrd="0" destOrd="0" parTransId="{E5C5FD8B-D350-4B6F-97E9-992800974032}" sibTransId="{AE3BAF2B-0DC6-41F2-B131-CBAF9682975A}"/>
    <dgm:cxn modelId="{15CF23B3-F053-490D-8116-7C6CB604F650}" type="presOf" srcId="{8851686D-474D-4CB2-B840-B15F4B8C4867}" destId="{8B308998-2956-4F43-BB0A-F143A9E37AC5}" srcOrd="0" destOrd="0" presId="urn:microsoft.com/office/officeart/2005/8/layout/hierarchy1"/>
    <dgm:cxn modelId="{9981A6DD-6931-4258-9189-809006195DE0}" type="presOf" srcId="{2F41491D-8849-4843-A252-125265A6658B}" destId="{A05FF52A-73BC-40E8-B292-0C23C192FC3C}" srcOrd="0" destOrd="0" presId="urn:microsoft.com/office/officeart/2005/8/layout/hierarchy1"/>
    <dgm:cxn modelId="{BA91FC73-F625-4B07-94BF-B75F12D5752D}" type="presOf" srcId="{E5C5FD8B-D350-4B6F-97E9-992800974032}" destId="{6FD6A617-7C55-4043-827A-B9406A41EB47}" srcOrd="0" destOrd="0" presId="urn:microsoft.com/office/officeart/2005/8/layout/hierarchy1"/>
    <dgm:cxn modelId="{655E41CC-CDC0-420C-B489-BFD7F081A036}" type="presParOf" srcId="{0DBD8770-7FCB-40D8-91A0-02D443C7FDD6}" destId="{B9147754-1226-4C50-9458-1A4CFFAC0FCA}" srcOrd="0" destOrd="0" presId="urn:microsoft.com/office/officeart/2005/8/layout/hierarchy1"/>
    <dgm:cxn modelId="{6D896E54-ACF8-4E9C-AACC-26ADE92D80F3}" type="presParOf" srcId="{B9147754-1226-4C50-9458-1A4CFFAC0FCA}" destId="{FC8F57DD-5980-475C-BE8B-8B05D6A7EB10}" srcOrd="0" destOrd="0" presId="urn:microsoft.com/office/officeart/2005/8/layout/hierarchy1"/>
    <dgm:cxn modelId="{D9F4FE43-6217-4557-9EF0-4B747C065708}" type="presParOf" srcId="{FC8F57DD-5980-475C-BE8B-8B05D6A7EB10}" destId="{C35841DD-0C4D-4A89-AA61-A99B12E0312D}" srcOrd="0" destOrd="0" presId="urn:microsoft.com/office/officeart/2005/8/layout/hierarchy1"/>
    <dgm:cxn modelId="{C18CB49C-15EF-4913-9D56-E634CB34B6BF}" type="presParOf" srcId="{FC8F57DD-5980-475C-BE8B-8B05D6A7EB10}" destId="{AEAB5273-F43E-4282-9093-31CD96939B33}" srcOrd="1" destOrd="0" presId="urn:microsoft.com/office/officeart/2005/8/layout/hierarchy1"/>
    <dgm:cxn modelId="{22DAFEBC-9464-4A0A-9A6A-57B44D01E24E}" type="presParOf" srcId="{B9147754-1226-4C50-9458-1A4CFFAC0FCA}" destId="{FFB748F6-8C34-4AC6-8C3B-69F5976489C4}" srcOrd="1" destOrd="0" presId="urn:microsoft.com/office/officeart/2005/8/layout/hierarchy1"/>
    <dgm:cxn modelId="{EC684993-5BD9-4BA2-9AA9-E7AE94E50113}" type="presParOf" srcId="{FFB748F6-8C34-4AC6-8C3B-69F5976489C4}" destId="{6FD6A617-7C55-4043-827A-B9406A41EB47}" srcOrd="0" destOrd="0" presId="urn:microsoft.com/office/officeart/2005/8/layout/hierarchy1"/>
    <dgm:cxn modelId="{445F2EC7-77DA-422E-86CB-B7BBBF9C4858}" type="presParOf" srcId="{FFB748F6-8C34-4AC6-8C3B-69F5976489C4}" destId="{02A552E0-4C91-4A1F-96ED-08516112C132}" srcOrd="1" destOrd="0" presId="urn:microsoft.com/office/officeart/2005/8/layout/hierarchy1"/>
    <dgm:cxn modelId="{2C27D4C6-AF8B-454B-B180-4C4C0B4A652B}" type="presParOf" srcId="{02A552E0-4C91-4A1F-96ED-08516112C132}" destId="{D295E66B-4FF8-4873-8F5C-80EEC1349225}" srcOrd="0" destOrd="0" presId="urn:microsoft.com/office/officeart/2005/8/layout/hierarchy1"/>
    <dgm:cxn modelId="{816D7BFE-A4B8-43B3-A1B3-2D0DFD94C9DF}" type="presParOf" srcId="{D295E66B-4FF8-4873-8F5C-80EEC1349225}" destId="{9AF03881-97B5-4FBC-BB3B-982E936F1C03}" srcOrd="0" destOrd="0" presId="urn:microsoft.com/office/officeart/2005/8/layout/hierarchy1"/>
    <dgm:cxn modelId="{6E519879-9BF7-43CE-B466-80882FBDB23F}" type="presParOf" srcId="{D295E66B-4FF8-4873-8F5C-80EEC1349225}" destId="{DCFF4814-118C-47B2-9CD9-B65276A6624D}" srcOrd="1" destOrd="0" presId="urn:microsoft.com/office/officeart/2005/8/layout/hierarchy1"/>
    <dgm:cxn modelId="{E79269A6-94E3-4D29-836A-F837776C3BFA}" type="presParOf" srcId="{02A552E0-4C91-4A1F-96ED-08516112C132}" destId="{046F430F-F2FC-4A3E-9035-74AB04EA9ABB}" srcOrd="1" destOrd="0" presId="urn:microsoft.com/office/officeart/2005/8/layout/hierarchy1"/>
    <dgm:cxn modelId="{3CA561DC-74DE-42ED-B793-8DF32F538A1A}" type="presParOf" srcId="{046F430F-F2FC-4A3E-9035-74AB04EA9ABB}" destId="{B7BB0544-0EF0-45B8-A0F0-DDD3C4CBE9D3}" srcOrd="0" destOrd="0" presId="urn:microsoft.com/office/officeart/2005/8/layout/hierarchy1"/>
    <dgm:cxn modelId="{22BA4277-D01F-4747-85BC-458BB14B68F8}" type="presParOf" srcId="{046F430F-F2FC-4A3E-9035-74AB04EA9ABB}" destId="{0AB1409A-5AB7-404F-9B9A-D5008E202E66}" srcOrd="1" destOrd="0" presId="urn:microsoft.com/office/officeart/2005/8/layout/hierarchy1"/>
    <dgm:cxn modelId="{F78C4EB9-E3CD-4DB3-85C9-B1CE05633B69}" type="presParOf" srcId="{0AB1409A-5AB7-404F-9B9A-D5008E202E66}" destId="{D2E38EA2-83D3-49C3-98E8-92C4B89FE410}" srcOrd="0" destOrd="0" presId="urn:microsoft.com/office/officeart/2005/8/layout/hierarchy1"/>
    <dgm:cxn modelId="{40D25B5F-3BF1-4ECE-A6E5-1AB9D4AA99AB}" type="presParOf" srcId="{D2E38EA2-83D3-49C3-98E8-92C4B89FE410}" destId="{024263A0-E938-414A-ABBD-7C9A7E12683E}" srcOrd="0" destOrd="0" presId="urn:microsoft.com/office/officeart/2005/8/layout/hierarchy1"/>
    <dgm:cxn modelId="{37887716-0405-4879-B8F6-28A9BB9EB787}" type="presParOf" srcId="{D2E38EA2-83D3-49C3-98E8-92C4B89FE410}" destId="{042C9569-F569-4DAE-8C65-80AA60694266}" srcOrd="1" destOrd="0" presId="urn:microsoft.com/office/officeart/2005/8/layout/hierarchy1"/>
    <dgm:cxn modelId="{9E6FB512-2C7B-4B63-992A-38143F64E855}" type="presParOf" srcId="{0AB1409A-5AB7-404F-9B9A-D5008E202E66}" destId="{9CB103F4-78BA-46D7-9D38-B357127B8B3D}" srcOrd="1" destOrd="0" presId="urn:microsoft.com/office/officeart/2005/8/layout/hierarchy1"/>
    <dgm:cxn modelId="{984320E6-F938-4E90-8055-7402E3F5609A}" type="presParOf" srcId="{046F430F-F2FC-4A3E-9035-74AB04EA9ABB}" destId="{E768BEC1-FB53-46A5-84B7-4E20F4C407F7}" srcOrd="2" destOrd="0" presId="urn:microsoft.com/office/officeart/2005/8/layout/hierarchy1"/>
    <dgm:cxn modelId="{06E7D6B1-8F27-437D-AC5E-55A37631D346}" type="presParOf" srcId="{046F430F-F2FC-4A3E-9035-74AB04EA9ABB}" destId="{74C421F3-A7C7-4F65-9BF4-8B08C0770EF0}" srcOrd="3" destOrd="0" presId="urn:microsoft.com/office/officeart/2005/8/layout/hierarchy1"/>
    <dgm:cxn modelId="{15AF7AD0-9500-437E-9959-4652DA3AFEB0}" type="presParOf" srcId="{74C421F3-A7C7-4F65-9BF4-8B08C0770EF0}" destId="{C8193288-52C6-40C9-A121-08A3C1A56801}" srcOrd="0" destOrd="0" presId="urn:microsoft.com/office/officeart/2005/8/layout/hierarchy1"/>
    <dgm:cxn modelId="{49D9A79E-5B13-4E56-965C-E6351ED5F865}" type="presParOf" srcId="{C8193288-52C6-40C9-A121-08A3C1A56801}" destId="{321257E0-82DF-48A2-94F7-A6F67EE87E67}" srcOrd="0" destOrd="0" presId="urn:microsoft.com/office/officeart/2005/8/layout/hierarchy1"/>
    <dgm:cxn modelId="{43BDC0DA-957E-47FE-A375-EE2F9F5045CF}" type="presParOf" srcId="{C8193288-52C6-40C9-A121-08A3C1A56801}" destId="{8B308998-2956-4F43-BB0A-F143A9E37AC5}" srcOrd="1" destOrd="0" presId="urn:microsoft.com/office/officeart/2005/8/layout/hierarchy1"/>
    <dgm:cxn modelId="{B32CC193-8D7A-48AA-A3DE-7F0C454911D6}" type="presParOf" srcId="{74C421F3-A7C7-4F65-9BF4-8B08C0770EF0}" destId="{059BA261-0792-4062-9250-0434FF434E60}" srcOrd="1" destOrd="0" presId="urn:microsoft.com/office/officeart/2005/8/layout/hierarchy1"/>
    <dgm:cxn modelId="{9F8BA7A6-DFAB-46FB-9C4C-EC703861AA68}" type="presParOf" srcId="{FFB748F6-8C34-4AC6-8C3B-69F5976489C4}" destId="{1531835B-898B-472B-B5DB-9B1D16834402}" srcOrd="2" destOrd="0" presId="urn:microsoft.com/office/officeart/2005/8/layout/hierarchy1"/>
    <dgm:cxn modelId="{6AB90EB1-4764-4432-8E20-864CCE91676A}" type="presParOf" srcId="{FFB748F6-8C34-4AC6-8C3B-69F5976489C4}" destId="{89ED430F-9381-4998-A70E-A527EE737D17}" srcOrd="3" destOrd="0" presId="urn:microsoft.com/office/officeart/2005/8/layout/hierarchy1"/>
    <dgm:cxn modelId="{A3547F2D-5711-4644-9BCB-B14AF6908C7D}" type="presParOf" srcId="{89ED430F-9381-4998-A70E-A527EE737D17}" destId="{A7CC3968-D8A1-473D-9D4B-482FAAEEC15B}" srcOrd="0" destOrd="0" presId="urn:microsoft.com/office/officeart/2005/8/layout/hierarchy1"/>
    <dgm:cxn modelId="{A2D739CB-99EE-479B-802C-8C771B3EC4E3}" type="presParOf" srcId="{A7CC3968-D8A1-473D-9D4B-482FAAEEC15B}" destId="{B617AA35-E2DD-49EE-916C-A64AACFB996F}" srcOrd="0" destOrd="0" presId="urn:microsoft.com/office/officeart/2005/8/layout/hierarchy1"/>
    <dgm:cxn modelId="{1C154B95-13B1-4883-95E6-9BD6A7380C8E}" type="presParOf" srcId="{A7CC3968-D8A1-473D-9D4B-482FAAEEC15B}" destId="{4A1326BD-8C24-4F93-9C95-0F8A02AF5284}" srcOrd="1" destOrd="0" presId="urn:microsoft.com/office/officeart/2005/8/layout/hierarchy1"/>
    <dgm:cxn modelId="{EFED8F24-DA07-4943-8F1C-D6F2AFB36011}" type="presParOf" srcId="{89ED430F-9381-4998-A70E-A527EE737D17}" destId="{88BED9B3-69AB-4DDE-ABB4-D35A97D52923}" srcOrd="1" destOrd="0" presId="urn:microsoft.com/office/officeart/2005/8/layout/hierarchy1"/>
    <dgm:cxn modelId="{7E4DE5CD-2988-461C-AA7C-CA8DA70F0B79}" type="presParOf" srcId="{88BED9B3-69AB-4DDE-ABB4-D35A97D52923}" destId="{CA356ED7-218A-4593-ABA1-78948750F7C0}" srcOrd="0" destOrd="0" presId="urn:microsoft.com/office/officeart/2005/8/layout/hierarchy1"/>
    <dgm:cxn modelId="{22E571D6-E5AC-4302-808E-15ACF0C18BE8}" type="presParOf" srcId="{88BED9B3-69AB-4DDE-ABB4-D35A97D52923}" destId="{E1CE7602-09C6-4914-964E-2BDB73897306}" srcOrd="1" destOrd="0" presId="urn:microsoft.com/office/officeart/2005/8/layout/hierarchy1"/>
    <dgm:cxn modelId="{C77D9B76-05D4-4289-B7B2-09ED7BF5EDE0}" type="presParOf" srcId="{E1CE7602-09C6-4914-964E-2BDB73897306}" destId="{9CF8D488-DBFE-4563-AC9A-0F937ABC6C91}" srcOrd="0" destOrd="0" presId="urn:microsoft.com/office/officeart/2005/8/layout/hierarchy1"/>
    <dgm:cxn modelId="{A287A87F-E33A-4088-85E5-B8CA8C4AC159}" type="presParOf" srcId="{9CF8D488-DBFE-4563-AC9A-0F937ABC6C91}" destId="{15FABD6D-0713-41A5-976D-B5ED9A0C38E4}" srcOrd="0" destOrd="0" presId="urn:microsoft.com/office/officeart/2005/8/layout/hierarchy1"/>
    <dgm:cxn modelId="{116E8FFC-A6DA-4CDD-A90A-764DBC2F10C0}" type="presParOf" srcId="{9CF8D488-DBFE-4563-AC9A-0F937ABC6C91}" destId="{C1BBEC74-3985-471C-A9F0-4323399E1D4E}" srcOrd="1" destOrd="0" presId="urn:microsoft.com/office/officeart/2005/8/layout/hierarchy1"/>
    <dgm:cxn modelId="{C521D34F-3BB9-4E42-976D-7A7085AC82A7}" type="presParOf" srcId="{E1CE7602-09C6-4914-964E-2BDB73897306}" destId="{3ADD10A2-2E95-4FC9-83B7-465BA2ABF2FF}" srcOrd="1" destOrd="0" presId="urn:microsoft.com/office/officeart/2005/8/layout/hierarchy1"/>
    <dgm:cxn modelId="{3E751375-46BF-4986-8D0F-8010B56E9832}" type="presParOf" srcId="{88BED9B3-69AB-4DDE-ABB4-D35A97D52923}" destId="{A05FF52A-73BC-40E8-B292-0C23C192FC3C}" srcOrd="2" destOrd="0" presId="urn:microsoft.com/office/officeart/2005/8/layout/hierarchy1"/>
    <dgm:cxn modelId="{0A57D3FC-7EE5-4206-94D5-E8262D2D5BFA}" type="presParOf" srcId="{88BED9B3-69AB-4DDE-ABB4-D35A97D52923}" destId="{3FD2A6AA-8EC8-4A96-A073-1B415EA787CC}" srcOrd="3" destOrd="0" presId="urn:microsoft.com/office/officeart/2005/8/layout/hierarchy1"/>
    <dgm:cxn modelId="{1D0DDB40-FE1E-40F3-ACA3-316AE46B3DCF}" type="presParOf" srcId="{3FD2A6AA-8EC8-4A96-A073-1B415EA787CC}" destId="{16825A22-C652-4F8C-8FD9-08944ECE150F}" srcOrd="0" destOrd="0" presId="urn:microsoft.com/office/officeart/2005/8/layout/hierarchy1"/>
    <dgm:cxn modelId="{3E99831C-6FCB-446F-8AD0-E8C869797647}" type="presParOf" srcId="{16825A22-C652-4F8C-8FD9-08944ECE150F}" destId="{2BADCEEF-DB19-493B-850F-6C49D22D4CDD}" srcOrd="0" destOrd="0" presId="urn:microsoft.com/office/officeart/2005/8/layout/hierarchy1"/>
    <dgm:cxn modelId="{77A9ADD2-7226-412D-AAAF-2A627373FCA8}" type="presParOf" srcId="{16825A22-C652-4F8C-8FD9-08944ECE150F}" destId="{8C715721-8DB2-45F7-A781-9A4B2B82D3F0}" srcOrd="1" destOrd="0" presId="urn:microsoft.com/office/officeart/2005/8/layout/hierarchy1"/>
    <dgm:cxn modelId="{D1B781DA-6A95-4AC7-AE1D-EC8BF027B9D0}" type="presParOf" srcId="{3FD2A6AA-8EC8-4A96-A073-1B415EA787CC}" destId="{2F3F35D9-9439-47DC-A02C-A327C48D8C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D0E6-1023-4086-93D6-F9DD3E1FB125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3916-7ED5-46FE-9263-689564F57A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210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B952-314C-4F08-BCCA-668ABDD17031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76FE-AF01-4966-8100-1AA111B8C1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06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576FE-AF01-4966-8100-1AA111B8C1F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7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71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71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9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E388A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4791076"/>
            <a:ext cx="7772400" cy="6108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6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7E388A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5538"/>
            <a:ext cx="8229600" cy="4525963"/>
          </a:xfrm>
        </p:spPr>
        <p:txBody>
          <a:bodyPr/>
          <a:lstStyle>
            <a:lvl1pPr>
              <a:buClr>
                <a:srgbClr val="7E388A"/>
              </a:buClr>
              <a:defRPr>
                <a:solidFill>
                  <a:srgbClr val="616163"/>
                </a:solidFill>
              </a:defRPr>
            </a:lvl1pPr>
            <a:lvl2pPr>
              <a:buClr>
                <a:srgbClr val="97BF0D"/>
              </a:buClr>
              <a:defRPr>
                <a:solidFill>
                  <a:srgbClr val="616163"/>
                </a:solidFill>
              </a:defRPr>
            </a:lvl2pPr>
            <a:lvl3pPr>
              <a:buClr>
                <a:srgbClr val="7E388A"/>
              </a:buClr>
              <a:defRPr>
                <a:solidFill>
                  <a:srgbClr val="616163"/>
                </a:solidFill>
              </a:defRPr>
            </a:lvl3pPr>
            <a:lvl4pPr>
              <a:defRPr>
                <a:solidFill>
                  <a:srgbClr val="616163"/>
                </a:solidFill>
              </a:defRPr>
            </a:lvl4pPr>
            <a:lvl5pPr>
              <a:defRPr>
                <a:solidFill>
                  <a:srgbClr val="61616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25" y="6303137"/>
            <a:ext cx="61452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2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94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5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64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44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6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1E93-99F1-904A-8AB3-53BD27926123}" type="datetimeFigureOut">
              <a:rPr lang="es-ES" smtClean="0"/>
              <a:pPr/>
              <a:t>01/05/2021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5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docid=N4Ykz_-SrLtBYM&amp;tbnid=6UkEinYTzHJWoM:&amp;ved=0CAUQjRw&amp;url=http://farmaventas.es/noticias/885-sefac-inaugura-delegacion-en-andalucia.html&amp;ei=VOboU9SOPKbMyAPmq4KoCg&amp;bvm=bv.72676100,d.bGE&amp;psig=AFQjCNFfr8zzbLtS8edCHALRKAfHFlNFfQ&amp;ust=140785863651699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42" y="1914118"/>
            <a:ext cx="7210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72125"/>
            <a:ext cx="69342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579622" y="4815039"/>
            <a:ext cx="64594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585718" y="5013159"/>
            <a:ext cx="5265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211572" y="3940263"/>
            <a:ext cx="2793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217668" y="3498303"/>
            <a:ext cx="43053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00088"/>
            <a:ext cx="72961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38250"/>
            <a:ext cx="72199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085975"/>
            <a:ext cx="69913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I Jornada taller: </a:t>
            </a:r>
            <a:br>
              <a:rPr lang="es-ES" sz="3600" dirty="0" smtClean="0"/>
            </a:br>
            <a:r>
              <a:rPr lang="es-ES" sz="3600" dirty="0" smtClean="0"/>
              <a:t>La AF en la Universidad </a:t>
            </a:r>
            <a:r>
              <a:rPr lang="es-ES" sz="3100" dirty="0" smtClean="0"/>
              <a:t>(12-Sept.-2013)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Conclusiones</a:t>
            </a:r>
            <a:endParaRPr lang="es-ES" b="1" dirty="0">
              <a:solidFill>
                <a:srgbClr val="7E38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1" y="2107414"/>
            <a:ext cx="8199882" cy="291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09" y="4629751"/>
            <a:ext cx="1310731" cy="1891382"/>
          </a:xfrm>
          <a:prstGeom prst="rect">
            <a:avLst/>
          </a:prstGeom>
          <a:noFill/>
          <a:ln w="15875">
            <a:solidFill>
              <a:srgbClr val="7E38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577816" y="1393257"/>
            <a:ext cx="8022357" cy="4611255"/>
            <a:chOff x="577816" y="1143000"/>
            <a:chExt cx="8022357" cy="46112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16" y="1143000"/>
              <a:ext cx="371475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16" y="2839605"/>
              <a:ext cx="3819525" cy="291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998" y="2220480"/>
              <a:ext cx="368617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6 Conector recto"/>
          <p:cNvCxnSpPr/>
          <p:nvPr/>
        </p:nvCxnSpPr>
        <p:spPr>
          <a:xfrm>
            <a:off x="820662" y="1760943"/>
            <a:ext cx="31021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Anillo"/>
          <p:cNvSpPr/>
          <p:nvPr/>
        </p:nvSpPr>
        <p:spPr>
          <a:xfrm>
            <a:off x="754103" y="2516457"/>
            <a:ext cx="242846" cy="301752"/>
          </a:xfrm>
          <a:prstGeom prst="donut">
            <a:avLst>
              <a:gd name="adj" fmla="val 474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>
            <a:off x="5146515" y="4423458"/>
            <a:ext cx="242846" cy="301752"/>
          </a:xfrm>
          <a:prstGeom prst="donut">
            <a:avLst>
              <a:gd name="adj" fmla="val 474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2" name="11 Anillo"/>
          <p:cNvSpPr/>
          <p:nvPr/>
        </p:nvSpPr>
        <p:spPr>
          <a:xfrm>
            <a:off x="5137371" y="5129784"/>
            <a:ext cx="242846" cy="301752"/>
          </a:xfrm>
          <a:prstGeom prst="donut">
            <a:avLst>
              <a:gd name="adj" fmla="val 474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3192" y="932688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evaluar la FT de los pacientes en una situación determinada y priorizar las necesidades de intervención. 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0624" y="1588163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Evaluar los efectos terapéuticos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tóxicos de sustancias con actividad farmacológica.                                                                  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(SFT, FV)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 Diseñar, preparar, suministrar y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dispensar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medicamentos y otros productos de interés sanitario.                                                                     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5. Prestar consejo terapéutico en farmacoterapia y dietoterapia, así como en el ámbito nutricional y alimentario en los establecimientos en los que presten servicios.</a:t>
            </a:r>
          </a:p>
          <a:p>
            <a:pPr marL="265113" indent="-265113" algn="just">
              <a:spcBef>
                <a:spcPts val="600"/>
              </a:spcBef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7. Identificar, evaluar y valorar los problemas relacionados con fármacos y medicamentos, así como participar en las actividades de farmacovigilancia.</a:t>
            </a:r>
          </a:p>
          <a:p>
            <a:pPr marL="265113" indent="-265113" algn="r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(Adherencia, Conciliación, RUM, FV)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8. Llevar a cabo las actividades de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farmacia clínica y social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siguiendo el ciclo de la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Farmacéutica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11. Evaluar los efectos toxicológicos de sustancias y diseñar las pruebas de análisis correspondientes.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3192" y="1216152"/>
            <a:ext cx="8366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realizar entrevistas clínicas.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comunicación interprofesional y con pacientes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2336" y="2740307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13. Desarrollar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de comunicación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 información, tanto orales como escritas,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tratar con pacientes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usuarios del centro donde desempeñase su actividad profesional. Promover las capacidades de trabajo y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colaboración en equipos multidisciplinares y las relaciones con otros profesionales sanitarios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3192" y="2075688"/>
            <a:ext cx="836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trabajar dentro del sistema sanitario.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" y="2246531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Prácticas Tuteladas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Trabajo de Fin de Grado: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 y gestionar el funcionamiento de una oficina de farmacia.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Conocer el funcionamiento y gestión de un servicio de farmacia hospitalaria o de atención primaria, incluido el personal adscrito a los mismos.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1480" y="1499616"/>
            <a:ext cx="836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gestionar y liderar el entorno de trabajo.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UARIO\AppData\Local\Microsoft\Windows\Temporary Internet Files\Content.IE5\05EXJ7AY\MC90041094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4932188"/>
            <a:ext cx="1426372" cy="10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46" y="3857153"/>
            <a:ext cx="1883891" cy="14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92" y="4728814"/>
            <a:ext cx="1644776" cy="108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9810" y="3883062"/>
            <a:ext cx="2373630" cy="13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7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063" y="1505400"/>
            <a:ext cx="7772400" cy="2810567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Propuesta de otros Servicios Profesionales Farmacéuticos,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¿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necesidad de nuevas competencias?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3063" y="4791076"/>
            <a:ext cx="7772400" cy="61082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Miguel Ángel Gastelurrutia</a:t>
            </a:r>
            <a:endParaRPr lang="es-E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385538"/>
            <a:ext cx="8229600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AF.</a:t>
            </a:r>
          </a:p>
          <a:p>
            <a:r>
              <a:rPr lang="es-ES" b="1" dirty="0" smtClean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Salud Pública:</a:t>
            </a:r>
          </a:p>
          <a:p>
            <a:pPr lvl="1"/>
            <a:endParaRPr lang="es-ES" b="1" dirty="0">
              <a:solidFill>
                <a:srgbClr val="7E38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0624" y="2703731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9. Intervenir en  las actividades de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 de la salud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prevención de la enfermedad, en el ámbito individual, familiar y comunitario; con una visión integral y multiprofesional del proceso salud-enfermedad.</a:t>
            </a:r>
          </a:p>
          <a:p>
            <a:pPr marL="265113" indent="-265113" algn="r">
              <a:spcBef>
                <a:spcPts val="6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Servicios de salud comunitaria (programas de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r"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dietéticas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10. Diseñar, aplicar y evaluar reactivos, métodos y técnicas analíticas clínicas, conociendo sus fundamentos básicos de los análisis clínicos y de las características y contenidos de los dictámenes de diagnóstico de laboratorio.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r">
              <a:spcAft>
                <a:spcPts val="600"/>
              </a:spcAft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Medidas de parámetros,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marcadores bioquímicos.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Conclusiones I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3192" y="1063956"/>
            <a:ext cx="8366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adquirir las competencias necesarias para abordar la </a:t>
            </a:r>
            <a:r>
              <a:rPr lang="es-ES" sz="2000" b="1" u="sng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de servicios de AF es suficiente con desarrollar en la práctica las competencias contenidas en la Orden CIN/2137/2008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Refuerzo de las competencias para Entrevista Clínica.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 competencias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gestionar y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Liderar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entorno de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cuanto a los </a:t>
            </a:r>
            <a:r>
              <a:rPr lang="es-ES" sz="2000" b="1" u="sng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Salud Pública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preciso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alcanzar competencias para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medidas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parámetros, densitometrías marcadores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bioquímicos, despistajes (</a:t>
            </a:r>
            <a:r>
              <a:rPr lang="es-ES" sz="2000" b="1" i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etc.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 resto de competencias ya están incluidas en la Orden CIN/2137/2008.</a:t>
            </a:r>
            <a:endParaRPr lang="es-ES" sz="2000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sz="2000" b="1" dirty="0" smtClean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" y="5501637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defTabSz="442913"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Cómo garantizar que se han adquirido las competencias profesionales. Cómo medirlas</a:t>
            </a:r>
          </a:p>
        </p:txBody>
      </p:sp>
    </p:spTree>
    <p:extLst>
      <p:ext uri="{BB962C8B-B14F-4D97-AF65-F5344CB8AC3E}">
        <p14:creationId xmlns:p14="http://schemas.microsoft.com/office/powerpoint/2010/main" val="32069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898593"/>
            <a:ext cx="7772400" cy="24039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Propuesta de otros Servicios Profesionales Farmacéuticos, ¿necesidad de nuevas competencias?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3063" y="4791076"/>
            <a:ext cx="7772400" cy="61082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Miguel Ángel Gastelurrutia</a:t>
            </a:r>
            <a:endParaRPr lang="es-E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generalización de la AF es un objetivo común declarado por la Profesión.</a:t>
            </a:r>
          </a:p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Necesidad de implantar </a:t>
            </a:r>
            <a:r>
              <a:rPr lang="es-ES" sz="3600" b="1" u="sng" dirty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nuevos SPF</a:t>
            </a: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Ejemplos de SPF definidos por Foro AF-FC: </a:t>
            </a:r>
          </a:p>
          <a:p>
            <a:pPr lvl="1">
              <a:spcBef>
                <a:spcPts val="1800"/>
              </a:spcBef>
            </a:pP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Dispensación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Indicación Farmacéutica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Seguimiento Farmacoterapéutico</a:t>
            </a:r>
          </a:p>
          <a:p>
            <a:endParaRPr lang="es-E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77" y="3837003"/>
            <a:ext cx="1051614" cy="151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237288"/>
            <a:ext cx="620712" cy="333375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>
              <a:defRPr sz="2600">
                <a:solidFill>
                  <a:schemeClr val="bg2"/>
                </a:solidFill>
                <a:latin typeface="Arial" charset="0"/>
              </a:defRPr>
            </a:lvl2pPr>
            <a:lvl3pPr>
              <a:defRPr sz="2400">
                <a:solidFill>
                  <a:schemeClr val="bg2"/>
                </a:solidFill>
                <a:latin typeface="Arial" charset="0"/>
              </a:defRPr>
            </a:lvl3pPr>
            <a:lvl4pPr>
              <a:defRPr sz="2000">
                <a:solidFill>
                  <a:schemeClr val="bg2"/>
                </a:solidFill>
                <a:latin typeface="Arial" charset="0"/>
              </a:defRPr>
            </a:lvl4pPr>
            <a:lvl5pPr>
              <a:defRPr sz="2000">
                <a:solidFill>
                  <a:schemeClr val="bg2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7DD17148-831F-41BB-A110-9767C86320C5}" type="slidenum">
              <a:rPr lang="es-ES" altLang="es-ES" sz="1400" smtClean="0">
                <a:solidFill>
                  <a:srgbClr val="003300"/>
                </a:solidFill>
              </a:rPr>
              <a:pPr/>
              <a:t>4</a:t>
            </a:fld>
            <a:endParaRPr lang="es-ES" altLang="es-ES" sz="1400" smtClean="0">
              <a:solidFill>
                <a:srgbClr val="003300"/>
              </a:solidFill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altLang="es-ES" dirty="0" smtClean="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1514"/>
            <a:ext cx="8229600" cy="4945774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Salud pública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Cribados,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EpS</a:t>
            </a: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Campañas sanitarias,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Etc.</a:t>
            </a:r>
          </a:p>
          <a:p>
            <a:pPr algn="just"/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Otros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de Conciliación de la medicación,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de Revisión de la Medicación (RUM),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MAFC/AMPA/MAPA,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Etc.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85">
            <a:off x="6447561" y="1966928"/>
            <a:ext cx="1159814" cy="157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36440399"/>
              </p:ext>
            </p:extLst>
          </p:nvPr>
        </p:nvGraphicFramePr>
        <p:xfrm>
          <a:off x="394625" y="395520"/>
          <a:ext cx="84307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0" y="1052513"/>
            <a:ext cx="3487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" sz="2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clasificación </a:t>
            </a:r>
          </a:p>
          <a:p>
            <a:r>
              <a:rPr lang="es-ES" altLang="es-ES" sz="2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SPF (Foro </a:t>
            </a:r>
            <a:r>
              <a:rPr lang="es-ES" altLang="es-ES" sz="2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AF-FC)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25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893"/>
            <a:ext cx="914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7651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43888" y="6237288"/>
            <a:ext cx="620712" cy="333375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>
              <a:defRPr sz="2600">
                <a:solidFill>
                  <a:schemeClr val="bg2"/>
                </a:solidFill>
                <a:latin typeface="Arial" charset="0"/>
              </a:defRPr>
            </a:lvl2pPr>
            <a:lvl3pPr>
              <a:defRPr sz="2400">
                <a:solidFill>
                  <a:schemeClr val="bg2"/>
                </a:solidFill>
                <a:latin typeface="Arial" charset="0"/>
              </a:defRPr>
            </a:lvl3pPr>
            <a:lvl4pPr>
              <a:defRPr sz="2000">
                <a:solidFill>
                  <a:schemeClr val="bg2"/>
                </a:solidFill>
                <a:latin typeface="Arial" charset="0"/>
              </a:defRPr>
            </a:lvl4pPr>
            <a:lvl5pPr>
              <a:defRPr sz="2000">
                <a:solidFill>
                  <a:schemeClr val="bg2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1A46CB24-E883-4966-91F2-ACE3EA6FFB70}" type="slidenum">
              <a:rPr lang="es-ES" altLang="es-ES" sz="1400" smtClean="0">
                <a:solidFill>
                  <a:srgbClr val="003300"/>
                </a:solidFill>
              </a:rPr>
              <a:pPr/>
              <a:t>6</a:t>
            </a:fld>
            <a:endParaRPr lang="es-ES" altLang="es-ES" sz="1400" smtClean="0">
              <a:solidFill>
                <a:srgbClr val="003300"/>
              </a:solidFill>
            </a:endParaRPr>
          </a:p>
        </p:txBody>
      </p:sp>
      <p:sp>
        <p:nvSpPr>
          <p:cNvPr id="27652" name="5 Rectángulo"/>
          <p:cNvSpPr>
            <a:spLocks noChangeArrowheads="1"/>
          </p:cNvSpPr>
          <p:nvPr/>
        </p:nvSpPr>
        <p:spPr bwMode="auto">
          <a:xfrm>
            <a:off x="0" y="1250950"/>
            <a:ext cx="451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" sz="2000" b="1">
                <a:solidFill>
                  <a:srgbClr val="080808"/>
                </a:solidFill>
              </a:rPr>
              <a:t>Propuesta de clasificación (SEFAC)</a:t>
            </a:r>
          </a:p>
        </p:txBody>
      </p:sp>
      <p:pic>
        <p:nvPicPr>
          <p:cNvPr id="27653" name="Picture 5" descr="https://encrypted-tbn2.gstatic.com/images?q=tbn:ANd9GcT3UEQnmmNF9uTBfs2kL30DjDrX5QRvelRR744gjQ9vZUs84Xv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0874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72225"/>
            <a:ext cx="614521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9453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430" y="1309395"/>
            <a:ext cx="30462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291514"/>
            <a:ext cx="5120640" cy="4945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388A"/>
              </a:buClr>
              <a:buFont typeface="Arial"/>
              <a:buChar char="•"/>
              <a:defRPr sz="32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F0D"/>
              </a:buClr>
              <a:buFont typeface="Arial"/>
              <a:buChar char="–"/>
              <a:defRPr sz="28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388A"/>
              </a:buClr>
              <a:buFont typeface="Arial"/>
              <a:buChar char="•"/>
              <a:defRPr sz="24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57188" algn="l"/>
                <a:tab pos="447675" algn="l"/>
              </a:tabLst>
            </a:pP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 GENERAL COF</a:t>
            </a: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Jornada Farmacia Profesional y Sostenible.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(Ene-2012)</a:t>
            </a:r>
            <a:endParaRPr lang="es-ES" altLang="es-ES" sz="2400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Acuerdo Marco.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(Nov-2013)</a:t>
            </a: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Convención (4 seminarios).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(Abr-Jul-2014)</a:t>
            </a: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Propuesta Técnica de Desarrollo del Acuerdo Marco.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(Jul-2014)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66" y="1395163"/>
            <a:ext cx="30307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470" y="1395163"/>
            <a:ext cx="30462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1967" y="2637630"/>
            <a:ext cx="6116752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3079238" y="3763479"/>
            <a:ext cx="37643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230638" y="4060254"/>
            <a:ext cx="46129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Universidad (Facultades de Farmacia)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Declaración de Bolonia (1999)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Libro Blanco (ANECA)  (2005)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Orden CIN/2137/2008</a:t>
            </a:r>
            <a:endParaRPr lang="es-E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85" y="2338939"/>
            <a:ext cx="2568445" cy="37153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390" y="5428650"/>
            <a:ext cx="531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Competencias académicas</a:t>
            </a:r>
            <a:endParaRPr lang="es-E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1286" y="3518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i="1" dirty="0" smtClean="0"/>
              <a:t>ORDEN CIN/2137/2008, de 3 de julio, por la que se establecen los requisitos para la verificación de los títulos universitarios oficiales que habiliten para el ejercicio de la profesión de Farmacéutico.</a:t>
            </a:r>
            <a:endParaRPr lang="es-ES" dirty="0"/>
          </a:p>
        </p:txBody>
      </p:sp>
      <p:sp>
        <p:nvSpPr>
          <p:cNvPr id="7" name="6 Flecha a la derecha con bandas"/>
          <p:cNvSpPr/>
          <p:nvPr/>
        </p:nvSpPr>
        <p:spPr>
          <a:xfrm rot="8629348">
            <a:off x="2678168" y="4963307"/>
            <a:ext cx="1469425" cy="259882"/>
          </a:xfrm>
          <a:prstGeom prst="striped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F5BE3FAD2D874B867991BC35EBE0E0" ma:contentTypeVersion="1" ma:contentTypeDescription="Crear nuevo documento." ma:contentTypeScope="" ma:versionID="afc15bc35e8010cba4a2354bf09aa30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b763fbbd1dc99c69a9b54d3510d7bd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25D1D-14AC-44C6-B728-14E8AA7A534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102FBE-DDDF-4DC5-A7E0-016520FE9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D58AC3-9FAD-4DCA-B691-565580934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757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Tema de Office</vt:lpstr>
      <vt:lpstr>Presentación de PowerPoint</vt:lpstr>
      <vt:lpstr>Propuesta de otros Servicios Profesionales Farmacéuticos,  ¿necesidad de nuevas competencias?</vt:lpstr>
      <vt:lpstr>Antecedentes</vt:lpstr>
      <vt:lpstr>Antecedentes</vt:lpstr>
      <vt:lpstr>Antecedentes</vt:lpstr>
      <vt:lpstr>Antecedentes</vt:lpstr>
      <vt:lpstr>Antecedentes</vt:lpstr>
      <vt:lpstr>Antecedentes</vt:lpstr>
      <vt:lpstr>Antecedentes</vt:lpstr>
      <vt:lpstr>Libro Blanco (ANECA) </vt:lpstr>
      <vt:lpstr>Libro Blanco (ANECA) </vt:lpstr>
      <vt:lpstr>Libro Blanco (ANECA) </vt:lpstr>
      <vt:lpstr>Libro Blanco (ANECA) </vt:lpstr>
      <vt:lpstr>Libro Blanco (ANECA) </vt:lpstr>
      <vt:lpstr>I Jornada taller:  La AF en la Universidad (12-Sept.-2013)</vt:lpstr>
      <vt:lpstr>Orden CIN/2137/2008</vt:lpstr>
      <vt:lpstr>Orden CIN/2137/2008</vt:lpstr>
      <vt:lpstr>Orden CIN/2137/2008</vt:lpstr>
      <vt:lpstr>Orden CIN/2137/2008</vt:lpstr>
      <vt:lpstr>Orden CIN/2137/2008</vt:lpstr>
      <vt:lpstr>Conclusiones I</vt:lpstr>
      <vt:lpstr>Propuesta de otros Servicios Profesionales Farmacéuticos, ¿necesidad de nuevas competencias?</vt:lpstr>
    </vt:vector>
  </TitlesOfParts>
  <Company>MEDEA Medical Education Agency, S.L.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Araceli Barea</dc:creator>
  <cp:lastModifiedBy>Administrador</cp:lastModifiedBy>
  <cp:revision>57</cp:revision>
  <dcterms:created xsi:type="dcterms:W3CDTF">2014-10-07T10:39:11Z</dcterms:created>
  <dcterms:modified xsi:type="dcterms:W3CDTF">2021-05-01T09:36:52Z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0x010100B0F5BE3FAD2D874B867991BC35EBE0E0</vt:lpwstr>
  </property>
  <property fmtid="{D5CDD505-2E9C-101B-9397-08002B2CF9AE}" pid="3" name="Order">
    <vt:r8>2100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